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3-2.png>
</file>

<file path=ppt/media/image-3-3.png>
</file>

<file path=ppt/media/image-3-4.png>
</file>

<file path=ppt/media/image-6-1.png>
</file>

<file path=ppt/media/image-6-2.png>
</file>

<file path=ppt/media/image-6-3.png>
</file>

<file path=ppt/media/image-6-4.png>
</file>

<file path=ppt/media/image-6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413397"/>
            <a:ext cx="663404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Hotel Management System 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47638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12861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PRESENTED BY : 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78083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b="1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PAVITHRA S PRAKASH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543306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794456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Front-End Architecture: Angular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Angular components for user registration, login, hotel guest management, booking facilities, and reviews.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Data Binding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187785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Two-way data binding between user interface elements and data models, ensuring data consistency.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Routing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Angular routing system for navigation between pages, including login, registration, dashboard, and individual component views.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6959" y="520065"/>
            <a:ext cx="7822883" cy="1110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450" spc="-70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Back-End Architecture: Spring Boot and MySQL</a:t>
            </a:r>
            <a:endParaRPr lang="en-US" sz="3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959" y="1913334"/>
            <a:ext cx="471845" cy="47184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46959" y="2573893"/>
            <a:ext cx="2220635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MySQL Database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6146959" y="2964656"/>
            <a:ext cx="7822883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Relational database for storing all hotel management system data, including users, hotels, rooms, bookings, and reviews.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959" y="4134803"/>
            <a:ext cx="471845" cy="47184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46959" y="4795361"/>
            <a:ext cx="2220635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Spring Boot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6146959" y="5186124"/>
            <a:ext cx="7822883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Back-end framework for building REST APIs and managing data persistence with MySQL.</a:t>
            </a:r>
            <a:endParaRPr lang="en-US" sz="14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959" y="6054328"/>
            <a:ext cx="471845" cy="47184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46959" y="6714887"/>
            <a:ext cx="2220635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spc="-3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REST API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6146959" y="7105650"/>
            <a:ext cx="7822883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Exposes endpoints for front-end interactions, handling user authentication, data retrieval, and CRUD operations.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8658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Hotel Management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888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Angular Front-End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08015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front-end is built with Angular, providing a user-friendly interface for hotel management tasks.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06158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Angular components handle user interactions, data display, and navigation within the system.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34888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Spring Boot Back-End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08015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back-end is built with Spring Boot, handling data persistence and API requests.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506158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Spring Boot provides a robust framework for building REST APIs and managing the MySQL database.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65277"/>
            <a:ext cx="976026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Hotel Management System Components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448044"/>
            <a:ext cx="4158734" cy="2521506"/>
          </a:xfrm>
          <a:prstGeom prst="roundRect">
            <a:avLst>
              <a:gd name="adj" fmla="val 398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84659" y="26949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Hotel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84659" y="3190518"/>
            <a:ext cx="366486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Represents a physical hotel with its details, like name, address, contact information, and amenities.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5235773" y="2448044"/>
            <a:ext cx="4158734" cy="2521506"/>
          </a:xfrm>
          <a:prstGeom prst="roundRect">
            <a:avLst>
              <a:gd name="adj" fmla="val 398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2709" y="26949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Guest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82709" y="3190518"/>
            <a:ext cx="366486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Represents a hotel guest with their information, including name, contact details, and booking history.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9633823" y="2448044"/>
            <a:ext cx="4158734" cy="2521506"/>
          </a:xfrm>
          <a:prstGeom prst="roundRect">
            <a:avLst>
              <a:gd name="adj" fmla="val 398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80759" y="26949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Booking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80759" y="3190518"/>
            <a:ext cx="366486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Represents a reservation made by a guest, including details like check-in/out dates, room type, and any additional requests.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837724" y="5208865"/>
            <a:ext cx="6357818" cy="1755458"/>
          </a:xfrm>
          <a:prstGeom prst="roundRect">
            <a:avLst>
              <a:gd name="adj" fmla="val 572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84659" y="54558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Facility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84659" y="5951339"/>
            <a:ext cx="58639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Represents amenities offered by the hotel, like a swimming pool, gym, restaurant, or spa.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7434858" y="5208865"/>
            <a:ext cx="6357818" cy="1755458"/>
          </a:xfrm>
          <a:prstGeom prst="roundRect">
            <a:avLst>
              <a:gd name="adj" fmla="val 572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81793" y="54558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Review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81793" y="5951339"/>
            <a:ext cx="58639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Allows guests to leave feedback on their stay, including ratings and comments.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6753" y="539591"/>
            <a:ext cx="6493431" cy="577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spc="-73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Data Persistence and Operations</a:t>
            </a:r>
            <a:endParaRPr lang="en-US" sz="36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753" y="1411010"/>
            <a:ext cx="981075" cy="15697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62150" y="1607225"/>
            <a:ext cx="2308384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Entity Classes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1962150" y="2013347"/>
            <a:ext cx="6495098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Represent database tables with fields mapped to database columns.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53" y="2980730"/>
            <a:ext cx="981075" cy="15697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62150" y="3176945"/>
            <a:ext cx="2308384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Repositories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1962150" y="3583067"/>
            <a:ext cx="6495098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Provide methods for interacting with database tables for CRUD operations.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53" y="4550450"/>
            <a:ext cx="981075" cy="15697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62150" y="4746665"/>
            <a:ext cx="2308384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Services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1962150" y="5152787"/>
            <a:ext cx="6495098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Business logic layer for handling data retrieval, validation, and error handling.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753" y="6120170"/>
            <a:ext cx="981075" cy="156972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62150" y="6316385"/>
            <a:ext cx="2308384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Controllers</a:t>
            </a:r>
            <a:endParaRPr lang="en-US" sz="1800" dirty="0"/>
          </a:p>
        </p:txBody>
      </p:sp>
      <p:sp>
        <p:nvSpPr>
          <p:cNvPr id="15" name="Text 8"/>
          <p:cNvSpPr/>
          <p:nvPr/>
        </p:nvSpPr>
        <p:spPr>
          <a:xfrm>
            <a:off x="1962150" y="6722507"/>
            <a:ext cx="6495098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REST API endpoints for handling HTTP requests and responses.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89346"/>
            <a:ext cx="1131796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Challenges Faced During Project Development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7211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Establishing a reliable Angular-Spring Boot connection proved challenging, requiring careful CORS configuration, HTTP request/response handling, and robust error management.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421862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Integrating user authentication, hotel management, and booking functionality demanded extensive coordination and iterative refinement of the REST API and data models.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45711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48151"/>
            <a:ext cx="934343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Conclusion and Future Enhancements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30798"/>
            <a:ext cx="6297930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spc="-12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6200" dirty="0"/>
          </a:p>
        </p:txBody>
      </p:sp>
      <p:sp>
        <p:nvSpPr>
          <p:cNvPr id="4" name="Text 2"/>
          <p:cNvSpPr/>
          <p:nvPr/>
        </p:nvSpPr>
        <p:spPr>
          <a:xfrm>
            <a:off x="2578537" y="46197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5115282"/>
            <a:ext cx="629793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Hotel Management system provides a robust platform for managing hotel operations.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494627" y="3530798"/>
            <a:ext cx="6298049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200"/>
              </a:lnSpc>
              <a:buNone/>
            </a:pPr>
            <a:r>
              <a:rPr lang="en-US" sz="6200" spc="-12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6200" dirty="0"/>
          </a:p>
        </p:txBody>
      </p:sp>
      <p:sp>
        <p:nvSpPr>
          <p:cNvPr id="7" name="Text 5"/>
          <p:cNvSpPr/>
          <p:nvPr/>
        </p:nvSpPr>
        <p:spPr>
          <a:xfrm>
            <a:off x="9235559" y="46197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Enhancements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94627" y="5115282"/>
            <a:ext cx="62980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Future enhancements include integration with payment gateways, loyalty programs, and reporting tools.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391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Thank You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5472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2024-12-11T10:04:14Z</dcterms:created>
  <dcterms:modified xsi:type="dcterms:W3CDTF">2024-12-11T10:04:14Z</dcterms:modified>
</cp:coreProperties>
</file>